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7" r:id="rId4"/>
  </p:sldMasterIdLst>
  <p:notesMasterIdLst>
    <p:notesMasterId r:id="rId10"/>
  </p:notesMasterIdLst>
  <p:sldIdLst>
    <p:sldId id="322" r:id="rId5"/>
    <p:sldId id="331" r:id="rId6"/>
    <p:sldId id="341" r:id="rId7"/>
    <p:sldId id="348" r:id="rId8"/>
    <p:sldId id="34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 varScale="1">
        <p:scale>
          <a:sx n="71" d="100"/>
          <a:sy n="71" d="100"/>
        </p:scale>
        <p:origin x="44" y="54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59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308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723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27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789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77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81283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012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1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3650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902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6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8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04327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7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4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  <p:sldLayoutId id="2147484189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>
                <a:solidFill>
                  <a:srgbClr val="00B050"/>
                </a:solidFill>
              </a:rPr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5824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AGENCIES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682456"/>
            <a:ext cx="9601196" cy="862036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 INSTITUTE OF PACKAGING   (IIP 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2063396"/>
            <a:ext cx="12125405" cy="4683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IIP was set up in Mumbai on 14</a:t>
            </a:r>
            <a:r>
              <a:rPr lang="en-GB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1966  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service organisation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registered under the societies registration Act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IIP is to provide training and guidance to Indian exporters in packing techniques.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makes efforts to upgrade and improve quality and design of packaging for promoting export.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1708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304800"/>
            <a:ext cx="9601196" cy="519953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IIP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916963"/>
            <a:ext cx="12125405" cy="52020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undertake research on raw material used for packing.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updated with international developments in the field of packaging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testing facilities.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packaging awareness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organise training programmes on packaging technology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publish literature on packaging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organise consultancy services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organise conferences , seminars</a:t>
            </a:r>
          </a:p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2887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59224"/>
            <a:ext cx="10058400" cy="778136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B050"/>
                </a:solidFill>
              </a:rPr>
              <a:t>ROLE OF IIP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Training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Consultancy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Testing 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It is one of the founder member of Asian packaging federation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Publications 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942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606</TotalTime>
  <Words>160</Words>
  <Application>Microsoft Office PowerPoint</Application>
  <PresentationFormat>Widescreen</PresentationFormat>
  <Paragraphs>32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Retrospect</vt:lpstr>
      <vt:lpstr>EXPORT MARKETING </vt:lpstr>
      <vt:lpstr>EXPORT PROMOTION AGENCIES </vt:lpstr>
      <vt:lpstr>INDIAN INSTITUTE OF PACKAGING   (IIP ) </vt:lpstr>
      <vt:lpstr>FUNCTIONS OF IIP</vt:lpstr>
      <vt:lpstr>ROLE OF IIP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172</cp:revision>
  <dcterms:created xsi:type="dcterms:W3CDTF">2020-07-21T06:59:49Z</dcterms:created>
  <dcterms:modified xsi:type="dcterms:W3CDTF">2020-11-30T16:43:06Z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