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77" r:id="rId4"/>
  </p:sldMasterIdLst>
  <p:notesMasterIdLst>
    <p:notesMasterId r:id="rId10"/>
  </p:notesMasterIdLst>
  <p:sldIdLst>
    <p:sldId id="322" r:id="rId5"/>
    <p:sldId id="331" r:id="rId6"/>
    <p:sldId id="341" r:id="rId7"/>
    <p:sldId id="348" r:id="rId8"/>
    <p:sldId id="34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mita Shankar" initials="SS" lastIdx="1" clrIdx="0">
    <p:extLst>
      <p:ext uri="{19B8F6BF-5375-455C-9EA6-DF929625EA0E}">
        <p15:presenceInfo xmlns:p15="http://schemas.microsoft.com/office/powerpoint/2012/main" userId="5ca5bd944c988f6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7518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38" autoAdjust="0"/>
    <p:restoredTop sz="84970" autoAdjust="0"/>
  </p:normalViewPr>
  <p:slideViewPr>
    <p:cSldViewPr snapToGrid="0">
      <p:cViewPr varScale="1">
        <p:scale>
          <a:sx n="71" d="100"/>
          <a:sy n="71" d="100"/>
        </p:scale>
        <p:origin x="44" y="54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75201-D7F0-4F3C-ABAF-92770630C167}" type="datetimeFigureOut">
              <a:rPr lang="en-IN" smtClean="0"/>
              <a:t>30-11-2020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69D8C-627F-4DE7-8556-CD224DEDBE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683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69D8C-627F-4DE7-8556-CD224DEDBEFB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3594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69D8C-627F-4DE7-8556-CD224DEDBEFB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8308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69D8C-627F-4DE7-8556-CD224DEDBEFB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7230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927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77898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57787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81283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30125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19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73650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89022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361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983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2D6E202-B606-4609-B914-27C9371A1F6D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04327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986-8816-4272-A432-0437A28A9828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973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34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8" r:id="rId1"/>
    <p:sldLayoutId id="2147484179" r:id="rId2"/>
    <p:sldLayoutId id="2147484180" r:id="rId3"/>
    <p:sldLayoutId id="2147484181" r:id="rId4"/>
    <p:sldLayoutId id="2147484182" r:id="rId5"/>
    <p:sldLayoutId id="2147484183" r:id="rId6"/>
    <p:sldLayoutId id="2147484184" r:id="rId7"/>
    <p:sldLayoutId id="2147484185" r:id="rId8"/>
    <p:sldLayoutId id="2147484186" r:id="rId9"/>
    <p:sldLayoutId id="2147484187" r:id="rId10"/>
    <p:sldLayoutId id="2147484188" r:id="rId11"/>
    <p:sldLayoutId id="2147484189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BCD42-B17D-44E4-8C8B-DBFB56CB04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22513"/>
            <a:ext cx="9144000" cy="1802675"/>
          </a:xfrm>
        </p:spPr>
        <p:txBody>
          <a:bodyPr/>
          <a:lstStyle/>
          <a:p>
            <a:r>
              <a:rPr lang="en-IN" dirty="0">
                <a:solidFill>
                  <a:srgbClr val="00B050"/>
                </a:solidFill>
              </a:rPr>
              <a:t>EXPORT MARKETING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4FDE9-FA84-4147-A359-0DD439FA1A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570853"/>
          </a:xfrm>
        </p:spPr>
        <p:txBody>
          <a:bodyPr>
            <a:normAutofit/>
          </a:bodyPr>
          <a:lstStyle/>
          <a:p>
            <a:pPr algn="ctr"/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Sumita Shankar </a:t>
            </a:r>
          </a:p>
        </p:txBody>
      </p:sp>
    </p:spTree>
    <p:extLst>
      <p:ext uri="{BB962C8B-B14F-4D97-AF65-F5344CB8AC3E}">
        <p14:creationId xmlns:p14="http://schemas.microsoft.com/office/powerpoint/2010/main" val="3726818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6566-399B-4C98-926F-9941424D3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982133"/>
            <a:ext cx="9601196" cy="915824"/>
          </a:xfrm>
        </p:spPr>
        <p:txBody>
          <a:bodyPr>
            <a:normAutofit/>
          </a:bodyPr>
          <a:lstStyle/>
          <a:p>
            <a:pPr algn="ctr"/>
            <a:r>
              <a:rPr lang="en-IN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EXPORT PROMOTION AGENCIES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704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6566-399B-4C98-926F-9941424D3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0142" y="682456"/>
            <a:ext cx="9601196" cy="862036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INDIAN INSTITUTE OF PACKAGING   (IIP )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2063396"/>
            <a:ext cx="12125405" cy="468318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IIP was set up in Mumbai on 14</a:t>
            </a:r>
            <a:r>
              <a:rPr lang="en-GB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May 1966   </a:t>
            </a:r>
          </a:p>
          <a:p>
            <a:pPr marL="0" indent="0" algn="just">
              <a:buNone/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 service organisation </a:t>
            </a:r>
          </a:p>
          <a:p>
            <a:pPr marL="0" indent="0" algn="just">
              <a:buNone/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registered under the societies registration Act</a:t>
            </a:r>
          </a:p>
          <a:p>
            <a:pPr marL="0" indent="0" algn="just">
              <a:buNone/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objective of IIP is to provide training and guidance to Indian exporters in packing techniques. </a:t>
            </a:r>
          </a:p>
          <a:p>
            <a:pPr marL="0" indent="0" algn="just">
              <a:buNone/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makes efforts to upgrade and improve quality and design of packaging for promoting export. </a:t>
            </a:r>
          </a:p>
          <a:p>
            <a:pPr marL="0" indent="0" algn="just">
              <a:buNone/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17081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6566-399B-4C98-926F-9941424D3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0142" y="304800"/>
            <a:ext cx="9601196" cy="519953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FUNCTIONS OF IIP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916963"/>
            <a:ext cx="12125405" cy="520209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undertake research on raw material used for packing.</a:t>
            </a:r>
          </a:p>
          <a:p>
            <a:pPr marL="0" indent="0" algn="just">
              <a:buNone/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keep updated with international developments in the field of packaging </a:t>
            </a:r>
          </a:p>
          <a:p>
            <a:pPr marL="0" indent="0" algn="just">
              <a:buNone/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provide testing facilities.</a:t>
            </a:r>
          </a:p>
          <a:p>
            <a:pPr marL="0" indent="0" algn="just">
              <a:buNone/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create packaging awareness </a:t>
            </a:r>
          </a:p>
          <a:p>
            <a:pPr marL="0" indent="0" algn="just">
              <a:buNone/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organise training programmes on packaging technology</a:t>
            </a:r>
          </a:p>
          <a:p>
            <a:pPr marL="0" indent="0" algn="just">
              <a:buNone/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publish literature on packaging</a:t>
            </a:r>
          </a:p>
          <a:p>
            <a:pPr marL="0" indent="0" algn="just">
              <a:buNone/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organise consultancy services</a:t>
            </a:r>
          </a:p>
          <a:p>
            <a:pPr marL="0" indent="0" algn="just">
              <a:buNone/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organise conferences , seminars</a:t>
            </a:r>
          </a:p>
          <a:p>
            <a:pPr marL="0" indent="0" algn="just">
              <a:buNone/>
            </a:pP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628871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B6CC0-197D-4F60-B3C7-73FC75961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959224"/>
            <a:ext cx="10058400" cy="778136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rgbClr val="00B050"/>
                </a:solidFill>
              </a:rPr>
              <a:t>ROLE OF IIP 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FF4A3-AAE8-4945-A997-FEA3E82017C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374366"/>
            <a:ext cx="10394707" cy="3711389"/>
          </a:xfrm>
        </p:spPr>
        <p:txBody>
          <a:bodyPr>
            <a:normAutofit/>
          </a:bodyPr>
          <a:lstStyle/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 Training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Consultancy 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Testing  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It is one of the founder member of Asian packaging federation 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Publications </a:t>
            </a:r>
          </a:p>
          <a:p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09424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6377351-63A1-4C2E-8C9A-66CDD70F1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F006B4-A9E1-4F39-85C8-FB836F9193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3CD65D-61A5-43C9-A837-6EC73C7DA8A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606</TotalTime>
  <Words>160</Words>
  <Application>Microsoft Office PowerPoint</Application>
  <PresentationFormat>Widescreen</PresentationFormat>
  <Paragraphs>32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Times New Roman</vt:lpstr>
      <vt:lpstr>Retrospect</vt:lpstr>
      <vt:lpstr>EXPORT MARKETING </vt:lpstr>
      <vt:lpstr>EXPORT PROMOTION AGENCIES </vt:lpstr>
      <vt:lpstr>INDIAN INSTITUTE OF PACKAGING   (IIP ) </vt:lpstr>
      <vt:lpstr>FUNCTIONS OF IIP</vt:lpstr>
      <vt:lpstr>ROLE OF IIP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EXPORT MARKETING</dc:title>
  <dc:creator>Sumita Shankar</dc:creator>
  <cp:lastModifiedBy>Dr. Sumita Shankar</cp:lastModifiedBy>
  <cp:revision>172</cp:revision>
  <dcterms:created xsi:type="dcterms:W3CDTF">2020-07-21T06:59:49Z</dcterms:created>
  <dcterms:modified xsi:type="dcterms:W3CDTF">2020-11-30T16:43:06Z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